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AE02-0979-4230-AE8F-04B88D6C8D1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371F-1B91-4C7C-8A44-C215A1D19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90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AE02-0979-4230-AE8F-04B88D6C8D1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371F-1B91-4C7C-8A44-C215A1D19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409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AE02-0979-4230-AE8F-04B88D6C8D1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371F-1B91-4C7C-8A44-C215A1D19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42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AE02-0979-4230-AE8F-04B88D6C8D1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371F-1B91-4C7C-8A44-C215A1D19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210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AE02-0979-4230-AE8F-04B88D6C8D1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371F-1B91-4C7C-8A44-C215A1D19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154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AE02-0979-4230-AE8F-04B88D6C8D1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371F-1B91-4C7C-8A44-C215A1D19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685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AE02-0979-4230-AE8F-04B88D6C8D1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371F-1B91-4C7C-8A44-C215A1D196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267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AE02-0979-4230-AE8F-04B88D6C8D1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371F-1B91-4C7C-8A44-C215A1D19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083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AE02-0979-4230-AE8F-04B88D6C8D1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371F-1B91-4C7C-8A44-C215A1D1962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438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AE02-0979-4230-AE8F-04B88D6C8D1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371F-1B91-4C7C-8A44-C215A1D19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5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AE02-0979-4230-AE8F-04B88D6C8D1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371F-1B91-4C7C-8A44-C215A1D19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7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CD1AE02-0979-4230-AE8F-04B88D6C8D1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362C371F-1B91-4C7C-8A44-C215A1D19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upload.wikimedia.org/wikipedia/commons/6/61/Poor_mother_and_children,_Oklahoma,_1936_by_Dorothea_Lan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943600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2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static.guim.co.uk/Guardian/business/gallery/2008/apr/14/economics.photography/U139066ACME-953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" y="559749"/>
            <a:ext cx="7293929" cy="5798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44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upload.wikimedia.org/wikipedia/commons/5/54/Lange-MigrantMother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27" y="538798"/>
            <a:ext cx="4690745" cy="5780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852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thegreenpulpit.files.wordpress.com/2014/07/dust_bowl_-_dallas_south_dakota_19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842963"/>
            <a:ext cx="7196137" cy="5261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66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heathercreamer.weebly.com/uploads/2/6/3/3/26336416/2950340_ori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9" y="594358"/>
            <a:ext cx="7464426" cy="5677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79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174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Millar</dc:creator>
  <cp:lastModifiedBy>Nicole Berti</cp:lastModifiedBy>
  <cp:revision>1</cp:revision>
  <dcterms:created xsi:type="dcterms:W3CDTF">2015-06-14T01:26:23Z</dcterms:created>
  <dcterms:modified xsi:type="dcterms:W3CDTF">2019-04-10T17:41:33Z</dcterms:modified>
</cp:coreProperties>
</file>